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307" r:id="rId5"/>
    <p:sldId id="261" r:id="rId6"/>
    <p:sldId id="308" r:id="rId7"/>
    <p:sldId id="275" r:id="rId8"/>
    <p:sldId id="309" r:id="rId9"/>
    <p:sldId id="310" r:id="rId10"/>
    <p:sldId id="311" r:id="rId11"/>
    <p:sldId id="316" r:id="rId12"/>
    <p:sldId id="312" r:id="rId13"/>
    <p:sldId id="314" r:id="rId14"/>
    <p:sldId id="315" r:id="rId15"/>
    <p:sldId id="31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60" y="9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busan.n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ripadvisor.co.kr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19512-1AB9-9CA9-185A-274450CCA9B7}"/>
              </a:ext>
            </a:extLst>
          </p:cNvPr>
          <p:cNvSpPr txBox="1"/>
          <p:nvPr/>
        </p:nvSpPr>
        <p:spPr>
          <a:xfrm>
            <a:off x="3067709" y="5516476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- 23.02.13 -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6CB82-A108-AB72-2160-493D0310E486}"/>
              </a:ext>
            </a:extLst>
          </p:cNvPr>
          <p:cNvSpPr txBox="1"/>
          <p:nvPr/>
        </p:nvSpPr>
        <p:spPr>
          <a:xfrm>
            <a:off x="3541396" y="448319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2276627" y="490141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이성욱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정순동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홍성욱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3631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7.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DDCFD-B8FB-E82F-3691-6B38368D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96"/>
            <a:ext cx="12192000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B0E76-4EBD-988B-EDD3-44D812D2C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" b="3457"/>
          <a:stretch/>
        </p:blipFill>
        <p:spPr>
          <a:xfrm>
            <a:off x="780440" y="654336"/>
            <a:ext cx="10631120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248342-B1BA-ECFD-47E7-8606F9B0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" y="654336"/>
            <a:ext cx="10631120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5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C61742-8E8D-55FE-C566-DECA4624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" y="654336"/>
            <a:ext cx="10603946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4D645A-82E7-F73A-1FC9-957336D7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580"/>
            <a:ext cx="12192000" cy="39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3167095" y="4901412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4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8D3B2-3A62-EC24-10E9-84A734EC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716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66D8E-29C4-3426-AD29-F5AF005C8211}"/>
              </a:ext>
            </a:extLst>
          </p:cNvPr>
          <p:cNvSpPr txBox="1"/>
          <p:nvPr/>
        </p:nvSpPr>
        <p:spPr>
          <a:xfrm>
            <a:off x="1064194" y="720711"/>
            <a:ext cx="2302233" cy="46551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 및 역할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개발 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메뉴 구조도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- Front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- Admin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주요 기능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9D08-5F7D-A667-31DE-F033A4F99BC3}"/>
              </a:ext>
            </a:extLst>
          </p:cNvPr>
          <p:cNvSpPr txBox="1"/>
          <p:nvPr/>
        </p:nvSpPr>
        <p:spPr>
          <a:xfrm>
            <a:off x="84670" y="84670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INDEX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A76828-5FE5-9949-C8EA-3B0A34CCBEE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9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7F80329-1999-1C77-4140-2CD38982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15625"/>
          <a:stretch/>
        </p:blipFill>
        <p:spPr>
          <a:xfrm>
            <a:off x="10412936" y="1021890"/>
            <a:ext cx="1660943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과제 개요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E5961-96B6-552E-7800-4375E8439542}"/>
              </a:ext>
            </a:extLst>
          </p:cNvPr>
          <p:cNvSpPr txBox="1"/>
          <p:nvPr/>
        </p:nvSpPr>
        <p:spPr>
          <a:xfrm>
            <a:off x="594874" y="899142"/>
            <a:ext cx="5643853" cy="5917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과제명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부산 관광정보 기반 관광정보 제공 사이트 개발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목적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웹개발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수업 과정에 대한 명확한 이해와 적용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범위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공간적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부산광역시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Front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리스트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정보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로그인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MYPAGE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Admin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관리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권한설정 포함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관리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내용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사항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기능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UI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(Front, Admin)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ERD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아키텍처 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Admin, Front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 퍼블리싱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DB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Front, Admin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연계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테스트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056EC5-0AA1-2ABA-618A-2DCB0906D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/>
          <a:stretch>
            <a:fillRect/>
          </a:stretch>
        </p:blipFill>
        <p:spPr>
          <a:xfrm>
            <a:off x="6688657" y="2697008"/>
            <a:ext cx="1658828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0A73E6-D5A5-264D-5215-629482E49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/>
          <a:stretch>
            <a:fillRect/>
          </a:stretch>
        </p:blipFill>
        <p:spPr>
          <a:xfrm>
            <a:off x="8248306" y="121902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01505D-5E7D-2A89-064C-4C2F1ECA6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/>
          <a:stretch>
            <a:fillRect/>
          </a:stretch>
        </p:blipFill>
        <p:spPr>
          <a:xfrm>
            <a:off x="5950298" y="471593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BE280C7-5B5A-9204-B981-AB8B63361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70" y="3330341"/>
            <a:ext cx="3858501" cy="3527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D2CC2B3-E4BD-2069-F5B9-726D7F48C533}"/>
              </a:ext>
            </a:extLst>
          </p:cNvPr>
          <p:cNvCxnSpPr>
            <a:cxnSpLocks/>
          </p:cNvCxnSpPr>
          <p:nvPr/>
        </p:nvCxnSpPr>
        <p:spPr>
          <a:xfrm flipH="1">
            <a:off x="7661721" y="5640403"/>
            <a:ext cx="12320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960355-5F93-51F6-D61E-31CC4A59D726}"/>
              </a:ext>
            </a:extLst>
          </p:cNvPr>
          <p:cNvCxnSpPr>
            <a:cxnSpLocks/>
          </p:cNvCxnSpPr>
          <p:nvPr/>
        </p:nvCxnSpPr>
        <p:spPr>
          <a:xfrm flipV="1">
            <a:off x="11274899" y="2879970"/>
            <a:ext cx="0" cy="107601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49F134-A533-5D3B-3F01-DE1EDF478360}"/>
              </a:ext>
            </a:extLst>
          </p:cNvPr>
          <p:cNvCxnSpPr>
            <a:cxnSpLocks/>
          </p:cNvCxnSpPr>
          <p:nvPr/>
        </p:nvCxnSpPr>
        <p:spPr>
          <a:xfrm>
            <a:off x="8389065" y="4097565"/>
            <a:ext cx="1419078" cy="80859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C32235-BB20-58FA-6177-DEC12D7C3728}"/>
              </a:ext>
            </a:extLst>
          </p:cNvPr>
          <p:cNvCxnSpPr>
            <a:cxnSpLocks/>
          </p:cNvCxnSpPr>
          <p:nvPr/>
        </p:nvCxnSpPr>
        <p:spPr>
          <a:xfrm>
            <a:off x="9615637" y="2865360"/>
            <a:ext cx="977813" cy="14823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18F224B-A54F-D3EB-9BF2-A85571A71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1674" r="3492" b="210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2733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팀원 소개 및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A76F6-52A5-8E3F-EEC7-2679509F493D}"/>
              </a:ext>
            </a:extLst>
          </p:cNvPr>
          <p:cNvSpPr txBox="1"/>
          <p:nvPr/>
        </p:nvSpPr>
        <p:spPr>
          <a:xfrm>
            <a:off x="5249075" y="265091"/>
            <a:ext cx="169386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bg1">
                    <a:lumMod val="8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(Team name)</a:t>
            </a:r>
            <a:endParaRPr lang="ko-KR" altLang="en-US" sz="1600" spc="1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12" name="Straight Connector 44">
            <a:extLst>
              <a:ext uri="{FF2B5EF4-FFF2-40B4-BE49-F238E27FC236}">
                <a16:creationId xmlns:a16="http://schemas.microsoft.com/office/drawing/2014/main" id="{8B76EF48-06F8-A6E8-AB4B-C30FAB48FEB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16485" y="2743147"/>
            <a:ext cx="40422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5">
            <a:extLst>
              <a:ext uri="{FF2B5EF4-FFF2-40B4-BE49-F238E27FC236}">
                <a16:creationId xmlns:a16="http://schemas.microsoft.com/office/drawing/2014/main" id="{AF5D6D0A-7B42-8399-0168-9C84BF20E177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8434433" y="2743146"/>
            <a:ext cx="1133253" cy="1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FA6108-E2C8-CF67-84A1-02EF5DB6DDCF}"/>
              </a:ext>
            </a:extLst>
          </p:cNvPr>
          <p:cNvSpPr txBox="1"/>
          <p:nvPr/>
        </p:nvSpPr>
        <p:spPr>
          <a:xfrm>
            <a:off x="1438138" y="1280753"/>
            <a:ext cx="5966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5" name="Picture 66">
            <a:extLst>
              <a:ext uri="{FF2B5EF4-FFF2-40B4-BE49-F238E27FC236}">
                <a16:creationId xmlns:a16="http://schemas.microsoft.com/office/drawing/2014/main" id="{0337EEBA-AD6C-0EF3-AE2E-C29A68D08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/>
        </p:blipFill>
        <p:spPr>
          <a:xfrm>
            <a:off x="840765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50">
            <a:extLst>
              <a:ext uri="{FF2B5EF4-FFF2-40B4-BE49-F238E27FC236}">
                <a16:creationId xmlns:a16="http://schemas.microsoft.com/office/drawing/2014/main" id="{5C8892BD-6925-6439-3F4F-A6C56E926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16658"/>
          <a:stretch/>
        </p:blipFill>
        <p:spPr>
          <a:xfrm>
            <a:off x="6658713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7" name="Picture 33">
            <a:extLst>
              <a:ext uri="{FF2B5EF4-FFF2-40B4-BE49-F238E27FC236}">
                <a16:creationId xmlns:a16="http://schemas.microsoft.com/office/drawing/2014/main" id="{D0623962-3075-7723-CF75-7D4491059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16658"/>
          <a:stretch/>
        </p:blipFill>
        <p:spPr>
          <a:xfrm>
            <a:off x="9567686" y="185528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3" name="Picture 50">
            <a:extLst>
              <a:ext uri="{FF2B5EF4-FFF2-40B4-BE49-F238E27FC236}">
                <a16:creationId xmlns:a16="http://schemas.microsoft.com/office/drawing/2014/main" id="{3D9F173B-625B-3DAA-BFF3-3F4230866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r="16729"/>
          <a:stretch/>
        </p:blipFill>
        <p:spPr>
          <a:xfrm>
            <a:off x="3749739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B0C05-88DF-D1AD-BD32-B684278E14F4}"/>
              </a:ext>
            </a:extLst>
          </p:cNvPr>
          <p:cNvSpPr txBox="1"/>
          <p:nvPr/>
        </p:nvSpPr>
        <p:spPr>
          <a:xfrm>
            <a:off x="440457" y="3930852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권오광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총괄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기획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다국어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E7D96-0CB5-3D36-84B4-2EC163EFE436}"/>
              </a:ext>
            </a:extLst>
          </p:cNvPr>
          <p:cNvSpPr txBox="1"/>
          <p:nvPr/>
        </p:nvSpPr>
        <p:spPr>
          <a:xfrm>
            <a:off x="6611067" y="3930852"/>
            <a:ext cx="1871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게시글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평점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리뷰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0D15F-9826-BC88-3BD1-7CBE76EFC185}"/>
              </a:ext>
            </a:extLst>
          </p:cNvPr>
          <p:cNvSpPr txBox="1"/>
          <p:nvPr/>
        </p:nvSpPr>
        <p:spPr>
          <a:xfrm>
            <a:off x="9393400" y="3930852"/>
            <a:ext cx="2124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사용자 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권한설정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3F74E-8BF8-AC2F-F357-5D41EC00BBDD}"/>
              </a:ext>
            </a:extLst>
          </p:cNvPr>
          <p:cNvSpPr txBox="1"/>
          <p:nvPr/>
        </p:nvSpPr>
        <p:spPr>
          <a:xfrm>
            <a:off x="3589209" y="3930852"/>
            <a:ext cx="2096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Kakao Map,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필터링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78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A90C6-CA1A-69C4-1F0F-9F0DD1BC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" y="-2"/>
            <a:ext cx="12192002" cy="685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7366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제작 동기 및 목표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EF1A-E971-F13D-EEDC-441A1E095537}"/>
              </a:ext>
            </a:extLst>
          </p:cNvPr>
          <p:cNvSpPr txBox="1"/>
          <p:nvPr/>
        </p:nvSpPr>
        <p:spPr>
          <a:xfrm>
            <a:off x="110997" y="3429000"/>
            <a:ext cx="569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수업 과정에 대한 명확한 이해와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BE0BC-505F-9E21-95AE-2E8F10F5C5EB}"/>
              </a:ext>
            </a:extLst>
          </p:cNvPr>
          <p:cNvSpPr txBox="1"/>
          <p:nvPr/>
        </p:nvSpPr>
        <p:spPr>
          <a:xfrm>
            <a:off x="802693" y="5340275"/>
            <a:ext cx="431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기본에 충실한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A2AC530-989D-C3D9-7146-A0FC850D7201}"/>
              </a:ext>
            </a:extLst>
          </p:cNvPr>
          <p:cNvSpPr/>
          <p:nvPr/>
        </p:nvSpPr>
        <p:spPr>
          <a:xfrm rot="10800000">
            <a:off x="2709750" y="4400692"/>
            <a:ext cx="498286" cy="429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55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0088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참고 사이트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56059-EBF2-A64F-F54E-7CF8048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567313"/>
            <a:ext cx="5265017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BA9AD-D54C-5C31-1D61-626F69CFA9CF}"/>
              </a:ext>
            </a:extLst>
          </p:cNvPr>
          <p:cNvSpPr txBox="1"/>
          <p:nvPr/>
        </p:nvSpPr>
        <p:spPr>
          <a:xfrm>
            <a:off x="559721" y="5210466"/>
            <a:ext cx="6102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https://www.visitbusan.net/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부산시 관광정보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 카테고리별 관광 정보를 공공데이터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포털을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OPEN 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FFF18E-425E-2F28-E4B0-55F3D57F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267" y="1567313"/>
            <a:ext cx="5265018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2B6FCA-3AEE-8B89-3871-BFBE32A742CF}"/>
              </a:ext>
            </a:extLst>
          </p:cNvPr>
          <p:cNvSpPr txBox="1"/>
          <p:nvPr/>
        </p:nvSpPr>
        <p:spPr>
          <a:xfrm>
            <a:off x="349715" y="899142"/>
            <a:ext cx="1077539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부산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0BB4-6CF5-59B1-2B20-B64CE8BBD4AB}"/>
              </a:ext>
            </a:extLst>
          </p:cNvPr>
          <p:cNvSpPr txBox="1"/>
          <p:nvPr/>
        </p:nvSpPr>
        <p:spPr>
          <a:xfrm>
            <a:off x="6577267" y="899142"/>
            <a:ext cx="169309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트립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어드바이저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3166D-A931-ED8E-DDF9-8FE78F03F5C6}"/>
              </a:ext>
            </a:extLst>
          </p:cNvPr>
          <p:cNvSpPr txBox="1"/>
          <p:nvPr/>
        </p:nvSpPr>
        <p:spPr>
          <a:xfrm>
            <a:off x="6471389" y="5210466"/>
            <a:ext cx="6102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rgbClr val="0563C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 세계 여행 관련 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 경험 기반 다양한 기능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6385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개발환경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FDFA-C7E4-783E-FC36-4E18F0C7EB29}"/>
              </a:ext>
            </a:extLst>
          </p:cNvPr>
          <p:cNvSpPr txBox="1"/>
          <p:nvPr/>
        </p:nvSpPr>
        <p:spPr>
          <a:xfrm>
            <a:off x="248363" y="899142"/>
            <a:ext cx="5738551" cy="47120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#IDE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Intellij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(back), VS Code(Front)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#Frame work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springBoot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Project : Maven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Language : JAVA (11.0.12)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Spring Boot : 2.7.8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Depandancy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:</a:t>
            </a:r>
            <a:b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Lombok, Spring Web,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Thymeleaf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Spring Security,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MyBatis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MySQL, Validation, Config Server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#Database : MYSQL (8.0.31.0)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WEB, WAS : Apache Tomcat(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스프링 부트 내장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DB : AWS RDS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B2996-57A9-BB62-0772-D1FE7C45A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6" y="682085"/>
            <a:ext cx="4767798" cy="59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9679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_Front</a:t>
            </a:r>
          </a:p>
        </p:txBody>
      </p:sp>
      <p:sp>
        <p:nvSpPr>
          <p:cNvPr id="3" name="양쪽 모서리가 둥근 사각형 102">
            <a:extLst>
              <a:ext uri="{FF2B5EF4-FFF2-40B4-BE49-F238E27FC236}">
                <a16:creationId xmlns:a16="http://schemas.microsoft.com/office/drawing/2014/main" id="{5FDECD33-96E4-B197-2C22-AC2BF6153C42}"/>
              </a:ext>
            </a:extLst>
          </p:cNvPr>
          <p:cNvSpPr/>
          <p:nvPr/>
        </p:nvSpPr>
        <p:spPr>
          <a:xfrm>
            <a:off x="4593753" y="819316"/>
            <a:ext cx="3012570" cy="337094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3AC599-E690-CE14-8816-3914385734CD}"/>
              </a:ext>
            </a:extLst>
          </p:cNvPr>
          <p:cNvSpPr/>
          <p:nvPr/>
        </p:nvSpPr>
        <p:spPr>
          <a:xfrm>
            <a:off x="893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(SNS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</a:t>
            </a:r>
          </a:p>
        </p:txBody>
      </p:sp>
      <p:sp>
        <p:nvSpPr>
          <p:cNvPr id="6" name="양쪽 모서리가 둥근 사각형 102">
            <a:extLst>
              <a:ext uri="{FF2B5EF4-FFF2-40B4-BE49-F238E27FC236}">
                <a16:creationId xmlns:a16="http://schemas.microsoft.com/office/drawing/2014/main" id="{5E645474-E9C6-13D7-BA7F-CBC7C91112E1}"/>
              </a:ext>
            </a:extLst>
          </p:cNvPr>
          <p:cNvSpPr/>
          <p:nvPr/>
        </p:nvSpPr>
        <p:spPr>
          <a:xfrm>
            <a:off x="89680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81D4B3-89CF-D07E-8CE2-BB942CE7A627}"/>
              </a:ext>
            </a:extLst>
          </p:cNvPr>
          <p:cNvSpPr/>
          <p:nvPr/>
        </p:nvSpPr>
        <p:spPr>
          <a:xfrm>
            <a:off x="893289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(SNS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F52E97-26B0-2F1F-5BA6-8444255F3652}"/>
              </a:ext>
            </a:extLst>
          </p:cNvPr>
          <p:cNvSpPr/>
          <p:nvPr/>
        </p:nvSpPr>
        <p:spPr>
          <a:xfrm>
            <a:off x="8935408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정보</a:t>
            </a:r>
          </a:p>
        </p:txBody>
      </p:sp>
      <p:sp>
        <p:nvSpPr>
          <p:cNvPr id="18" name="양쪽 모서리가 둥근 사각형 102">
            <a:extLst>
              <a:ext uri="{FF2B5EF4-FFF2-40B4-BE49-F238E27FC236}">
                <a16:creationId xmlns:a16="http://schemas.microsoft.com/office/drawing/2014/main" id="{C595443C-462B-A64E-9FF0-A62ACB169FDC}"/>
              </a:ext>
            </a:extLst>
          </p:cNvPr>
          <p:cNvSpPr/>
          <p:nvPr/>
        </p:nvSpPr>
        <p:spPr>
          <a:xfrm>
            <a:off x="8938927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0A158-2077-E0EF-B6C5-41D5F7EBD180}"/>
              </a:ext>
            </a:extLst>
          </p:cNvPr>
          <p:cNvCxnSpPr/>
          <p:nvPr/>
        </p:nvCxnSpPr>
        <p:spPr>
          <a:xfrm>
            <a:off x="2077780" y="1584535"/>
            <a:ext cx="80421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24AD6-D7F6-1B16-5A48-6DE387BCCA1E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2077780" y="1584535"/>
            <a:ext cx="941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E51F-A4A9-F52D-D4FD-9482CB30919A}"/>
              </a:ext>
            </a:extLst>
          </p:cNvPr>
          <p:cNvSpPr/>
          <p:nvPr/>
        </p:nvSpPr>
        <p:spPr>
          <a:xfrm>
            <a:off x="4915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리스트</a:t>
            </a:r>
          </a:p>
        </p:txBody>
      </p:sp>
      <p:sp>
        <p:nvSpPr>
          <p:cNvPr id="11" name="양쪽 모서리가 둥근 사각형 102">
            <a:extLst>
              <a:ext uri="{FF2B5EF4-FFF2-40B4-BE49-F238E27FC236}">
                <a16:creationId xmlns:a16="http://schemas.microsoft.com/office/drawing/2014/main" id="{EBEAF605-8C16-32D7-E775-C2791683C997}"/>
              </a:ext>
            </a:extLst>
          </p:cNvPr>
          <p:cNvSpPr/>
          <p:nvPr/>
        </p:nvSpPr>
        <p:spPr>
          <a:xfrm>
            <a:off x="4918808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리스트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CC3FD3-5565-FD4B-F108-39D9B4620937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H="1" flipV="1">
            <a:off x="6100038" y="1156410"/>
            <a:ext cx="682" cy="199339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6B22F8-0EA5-C7EC-481A-F93143121F61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10119898" y="1584534"/>
            <a:ext cx="942" cy="3186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223565D-4CC5-6EDE-6554-594EBC75CA9B}"/>
              </a:ext>
            </a:extLst>
          </p:cNvPr>
          <p:cNvGrpSpPr/>
          <p:nvPr/>
        </p:nvGrpSpPr>
        <p:grpSpPr>
          <a:xfrm>
            <a:off x="8933770" y="5984561"/>
            <a:ext cx="2368982" cy="588143"/>
            <a:chOff x="7475880" y="5291669"/>
            <a:chExt cx="2108220" cy="52340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AC4478E-09FA-31F4-0427-8E2373323AF2}"/>
                </a:ext>
              </a:extLst>
            </p:cNvPr>
            <p:cNvSpPr/>
            <p:nvPr/>
          </p:nvSpPr>
          <p:spPr>
            <a:xfrm>
              <a:off x="7475880" y="5589768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선택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(4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양쪽 모서리가 둥근 사각형 102">
              <a:extLst>
                <a:ext uri="{FF2B5EF4-FFF2-40B4-BE49-F238E27FC236}">
                  <a16:creationId xmlns:a16="http://schemas.microsoft.com/office/drawing/2014/main" id="{19C0817F-FBE0-1486-43B2-9362E94321DD}"/>
                </a:ext>
              </a:extLst>
            </p:cNvPr>
            <p:cNvSpPr/>
            <p:nvPr/>
          </p:nvSpPr>
          <p:spPr>
            <a:xfrm>
              <a:off x="7479012" y="5291669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언어설정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06CB6F-29A8-DCDA-62E5-FBCB8CD87B92}"/>
              </a:ext>
            </a:extLst>
          </p:cNvPr>
          <p:cNvCxnSpPr>
            <a:cxnSpLocks/>
          </p:cNvCxnSpPr>
          <p:nvPr/>
        </p:nvCxnSpPr>
        <p:spPr>
          <a:xfrm>
            <a:off x="4018435" y="5665916"/>
            <a:ext cx="610146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1243BB8-1A8D-6671-9528-10F303C7436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0119201" y="5665917"/>
            <a:ext cx="697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253F2D-F31E-68A3-94A2-1E99A74E1149}"/>
              </a:ext>
            </a:extLst>
          </p:cNvPr>
          <p:cNvSpPr/>
          <p:nvPr/>
        </p:nvSpPr>
        <p:spPr>
          <a:xfrm>
            <a:off x="8926974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Wish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122F55-57A8-56B0-C617-ABB6349A0E75}"/>
              </a:ext>
            </a:extLst>
          </p:cNvPr>
          <p:cNvCxnSpPr>
            <a:cxnSpLocks/>
          </p:cNvCxnSpPr>
          <p:nvPr/>
        </p:nvCxnSpPr>
        <p:spPr>
          <a:xfrm flipV="1">
            <a:off x="4018435" y="1584535"/>
            <a:ext cx="0" cy="40813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EC4DEB-C917-F882-843A-ECA0F1304DBE}"/>
              </a:ext>
            </a:extLst>
          </p:cNvPr>
          <p:cNvSpPr/>
          <p:nvPr/>
        </p:nvSpPr>
        <p:spPr>
          <a:xfrm>
            <a:off x="8926974" y="2916762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 수정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6D8842-2FDE-6D84-3413-8659959B1708}"/>
              </a:ext>
            </a:extLst>
          </p:cNvPr>
          <p:cNvSpPr/>
          <p:nvPr/>
        </p:nvSpPr>
        <p:spPr>
          <a:xfrm>
            <a:off x="4915289" y="3484773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소개</a:t>
            </a:r>
          </a:p>
        </p:txBody>
      </p:sp>
      <p:sp>
        <p:nvSpPr>
          <p:cNvPr id="68" name="양쪽 모서리가 둥근 사각형 102">
            <a:extLst>
              <a:ext uri="{FF2B5EF4-FFF2-40B4-BE49-F238E27FC236}">
                <a16:creationId xmlns:a16="http://schemas.microsoft.com/office/drawing/2014/main" id="{E7451A92-B266-9FB6-4989-2710177241B1}"/>
              </a:ext>
            </a:extLst>
          </p:cNvPr>
          <p:cNvSpPr/>
          <p:nvPr/>
        </p:nvSpPr>
        <p:spPr>
          <a:xfrm>
            <a:off x="4918808" y="3149803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64ED31-C332-485E-6E5E-7F9232C9078B}"/>
              </a:ext>
            </a:extLst>
          </p:cNvPr>
          <p:cNvSpPr/>
          <p:nvPr/>
        </p:nvSpPr>
        <p:spPr>
          <a:xfrm>
            <a:off x="4915289" y="3819744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이용안내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A4A6C2-AFCD-0C27-D0C2-9A8B76639FD4}"/>
              </a:ext>
            </a:extLst>
          </p:cNvPr>
          <p:cNvSpPr/>
          <p:nvPr/>
        </p:nvSpPr>
        <p:spPr>
          <a:xfrm>
            <a:off x="4915289" y="4157293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교통안내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4FF06B-AB12-320F-D2E4-A44D03070F2D}"/>
              </a:ext>
            </a:extLst>
          </p:cNvPr>
          <p:cNvSpPr/>
          <p:nvPr/>
        </p:nvSpPr>
        <p:spPr>
          <a:xfrm>
            <a:off x="4915289" y="4494842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 및 리뷰</a:t>
            </a:r>
          </a:p>
        </p:txBody>
      </p:sp>
    </p:spTree>
    <p:extLst>
      <p:ext uri="{BB962C8B-B14F-4D97-AF65-F5344CB8AC3E}">
        <p14:creationId xmlns:p14="http://schemas.microsoft.com/office/powerpoint/2010/main" val="39017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39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_Admin</a:t>
            </a:r>
          </a:p>
        </p:txBody>
      </p:sp>
      <p:sp>
        <p:nvSpPr>
          <p:cNvPr id="5" name="양쪽 모서리가 둥근 사각형 102">
            <a:extLst>
              <a:ext uri="{FF2B5EF4-FFF2-40B4-BE49-F238E27FC236}">
                <a16:creationId xmlns:a16="http://schemas.microsoft.com/office/drawing/2014/main" id="{F817B67B-32C3-5001-25F2-5DA4F6E33E0B}"/>
              </a:ext>
            </a:extLst>
          </p:cNvPr>
          <p:cNvSpPr/>
          <p:nvPr/>
        </p:nvSpPr>
        <p:spPr>
          <a:xfrm>
            <a:off x="4593753" y="819316"/>
            <a:ext cx="3012570" cy="337094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2144B-8B4E-8F12-7901-A650165EC9E0}"/>
              </a:ext>
            </a:extLst>
          </p:cNvPr>
          <p:cNvSpPr/>
          <p:nvPr/>
        </p:nvSpPr>
        <p:spPr>
          <a:xfrm>
            <a:off x="893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별 조회수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조회</a:t>
            </a:r>
          </a:p>
        </p:txBody>
      </p:sp>
      <p:sp>
        <p:nvSpPr>
          <p:cNvPr id="9" name="양쪽 모서리가 둥근 사각형 102">
            <a:extLst>
              <a:ext uri="{FF2B5EF4-FFF2-40B4-BE49-F238E27FC236}">
                <a16:creationId xmlns:a16="http://schemas.microsoft.com/office/drawing/2014/main" id="{09C141CA-40A0-8F61-403E-2E2F9E4A38F5}"/>
              </a:ext>
            </a:extLst>
          </p:cNvPr>
          <p:cNvSpPr/>
          <p:nvPr/>
        </p:nvSpPr>
        <p:spPr>
          <a:xfrm>
            <a:off x="89680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대시보드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D766DF-EC02-55CB-BEFF-C879E246BDF9}"/>
              </a:ext>
            </a:extLst>
          </p:cNvPr>
          <p:cNvCxnSpPr/>
          <p:nvPr/>
        </p:nvCxnSpPr>
        <p:spPr>
          <a:xfrm>
            <a:off x="2077780" y="1584535"/>
            <a:ext cx="80421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1BBBFB6-2F30-188D-C523-052355E7AEAB}"/>
              </a:ext>
            </a:extLst>
          </p:cNvPr>
          <p:cNvCxnSpPr>
            <a:stCxn id="9" idx="3"/>
          </p:cNvCxnSpPr>
          <p:nvPr/>
        </p:nvCxnSpPr>
        <p:spPr>
          <a:xfrm flipH="1" flipV="1">
            <a:off x="2077780" y="1584535"/>
            <a:ext cx="941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42556A-55E6-6429-A1AA-0110FD3FAC0B}"/>
              </a:ext>
            </a:extLst>
          </p:cNvPr>
          <p:cNvCxnSpPr>
            <a:cxnSpLocks/>
          </p:cNvCxnSpPr>
          <p:nvPr/>
        </p:nvCxnSpPr>
        <p:spPr>
          <a:xfrm flipH="1" flipV="1">
            <a:off x="10110700" y="1584534"/>
            <a:ext cx="941" cy="3186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245989-B177-68A2-0043-D0DC04AE083F}"/>
              </a:ext>
            </a:extLst>
          </p:cNvPr>
          <p:cNvGrpSpPr/>
          <p:nvPr/>
        </p:nvGrpSpPr>
        <p:grpSpPr>
          <a:xfrm>
            <a:off x="2900290" y="3561419"/>
            <a:ext cx="2368982" cy="588143"/>
            <a:chOff x="3410364" y="4041013"/>
            <a:chExt cx="2108220" cy="52340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E33CA72-17BA-1B0E-A481-33EB48BF7D9C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57" name="양쪽 모서리가 둥근 사각형 102">
              <a:extLst>
                <a:ext uri="{FF2B5EF4-FFF2-40B4-BE49-F238E27FC236}">
                  <a16:creationId xmlns:a16="http://schemas.microsoft.com/office/drawing/2014/main" id="{1F8C184D-C55B-A1F8-957A-DDA0309FBC5F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5D4E621-EE98-D248-6436-A6B09593C3F7}"/>
              </a:ext>
            </a:extLst>
          </p:cNvPr>
          <p:cNvSpPr/>
          <p:nvPr/>
        </p:nvSpPr>
        <p:spPr>
          <a:xfrm>
            <a:off x="892620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조회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  <p:sp>
        <p:nvSpPr>
          <p:cNvPr id="72" name="양쪽 모서리가 둥근 사각형 102">
            <a:extLst>
              <a:ext uri="{FF2B5EF4-FFF2-40B4-BE49-F238E27FC236}">
                <a16:creationId xmlns:a16="http://schemas.microsoft.com/office/drawing/2014/main" id="{7C3169B2-4602-E821-44F4-3EC11F13D46F}"/>
              </a:ext>
            </a:extLst>
          </p:cNvPr>
          <p:cNvSpPr/>
          <p:nvPr/>
        </p:nvSpPr>
        <p:spPr>
          <a:xfrm>
            <a:off x="892972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534F4AB-6675-FC46-1796-FAED64AFE159}"/>
              </a:ext>
            </a:extLst>
          </p:cNvPr>
          <p:cNvSpPr/>
          <p:nvPr/>
        </p:nvSpPr>
        <p:spPr>
          <a:xfrm>
            <a:off x="8926209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권한 설정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7EEFE1-E302-53B0-9303-E2D308A2465E}"/>
              </a:ext>
            </a:extLst>
          </p:cNvPr>
          <p:cNvSpPr/>
          <p:nvPr/>
        </p:nvSpPr>
        <p:spPr>
          <a:xfrm>
            <a:off x="490892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관리</a:t>
            </a:r>
          </a:p>
        </p:txBody>
      </p:sp>
      <p:sp>
        <p:nvSpPr>
          <p:cNvPr id="77" name="양쪽 모서리가 둥근 사각형 102">
            <a:extLst>
              <a:ext uri="{FF2B5EF4-FFF2-40B4-BE49-F238E27FC236}">
                <a16:creationId xmlns:a16="http://schemas.microsoft.com/office/drawing/2014/main" id="{E9649FED-71CB-3224-CF2A-07AB8C9D2340}"/>
              </a:ext>
            </a:extLst>
          </p:cNvPr>
          <p:cNvSpPr/>
          <p:nvPr/>
        </p:nvSpPr>
        <p:spPr>
          <a:xfrm>
            <a:off x="4912448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관리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9AF1B54-9BEB-C840-BFF4-1AF56C3828C3}"/>
              </a:ext>
            </a:extLst>
          </p:cNvPr>
          <p:cNvCxnSpPr>
            <a:cxnSpLocks/>
          </p:cNvCxnSpPr>
          <p:nvPr/>
        </p:nvCxnSpPr>
        <p:spPr>
          <a:xfrm flipV="1">
            <a:off x="6094360" y="1584534"/>
            <a:ext cx="0" cy="14719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B1216D2-AB3F-E0E3-0E94-999E1FE645DD}"/>
              </a:ext>
            </a:extLst>
          </p:cNvPr>
          <p:cNvGrpSpPr/>
          <p:nvPr/>
        </p:nvGrpSpPr>
        <p:grpSpPr>
          <a:xfrm>
            <a:off x="6917569" y="3561419"/>
            <a:ext cx="2368982" cy="588143"/>
            <a:chOff x="3410364" y="4041013"/>
            <a:chExt cx="2108220" cy="52340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D1F5CE-2497-68CB-9174-358929F30B5C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sp>
          <p:nvSpPr>
            <p:cNvPr id="81" name="양쪽 모서리가 둥근 사각형 102">
              <a:extLst>
                <a:ext uri="{FF2B5EF4-FFF2-40B4-BE49-F238E27FC236}">
                  <a16:creationId xmlns:a16="http://schemas.microsoft.com/office/drawing/2014/main" id="{DD05B86A-A585-D353-20D9-5FACE9CD5646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A8ED8DE-C719-F82E-F4A5-11B5EE9C0E54}"/>
              </a:ext>
            </a:extLst>
          </p:cNvPr>
          <p:cNvCxnSpPr>
            <a:cxnSpLocks/>
          </p:cNvCxnSpPr>
          <p:nvPr/>
        </p:nvCxnSpPr>
        <p:spPr>
          <a:xfrm>
            <a:off x="4084781" y="3049716"/>
            <a:ext cx="40172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70EE568-53F7-78D0-E438-A3109E15636C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085721" y="3056467"/>
            <a:ext cx="0" cy="5049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4E17951-1C7C-9872-FC87-F99AB4DE4F3E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03000" y="3049716"/>
            <a:ext cx="0" cy="5117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6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524</Words>
  <Application>Microsoft Office PowerPoint</Application>
  <PresentationFormat>와이드스크린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a타이틀고딕2</vt:lpstr>
      <vt:lpstr>a타이틀고딕3</vt:lpstr>
      <vt:lpstr>a타이틀고딕4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KWON OHKWANG</cp:lastModifiedBy>
  <cp:revision>19</cp:revision>
  <dcterms:created xsi:type="dcterms:W3CDTF">2022-12-12T10:42:37Z</dcterms:created>
  <dcterms:modified xsi:type="dcterms:W3CDTF">2023-02-13T10:03:14Z</dcterms:modified>
</cp:coreProperties>
</file>